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8" r:id="rId4"/>
    <p:sldId id="267" r:id="rId5"/>
    <p:sldId id="271" r:id="rId6"/>
    <p:sldId id="268" r:id="rId7"/>
    <p:sldId id="269" r:id="rId8"/>
    <p:sldId id="263" r:id="rId9"/>
    <p:sldId id="259" r:id="rId10"/>
    <p:sldId id="260" r:id="rId11"/>
    <p:sldId id="261" r:id="rId12"/>
    <p:sldId id="270" r:id="rId13"/>
    <p:sldId id="273" r:id="rId14"/>
    <p:sldId id="272" r:id="rId15"/>
    <p:sldId id="262" r:id="rId16"/>
    <p:sldId id="264" r:id="rId1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140" autoAdjust="0"/>
  </p:normalViewPr>
  <p:slideViewPr>
    <p:cSldViewPr snapToGrid="0" showGuides="1">
      <p:cViewPr varScale="1">
        <p:scale>
          <a:sx n="77" d="100"/>
          <a:sy n="77" d="100"/>
        </p:scale>
        <p:origin x="864" y="6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6E43-31E6-41FA-95A9-1F6050C9961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042C9-EC2B-4262-9985-16B431E20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5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044A-D983-4400-99A3-23C4A7BE2EB7}" type="datetime1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0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FB00-39BA-436E-A2BA-BA3F3EDD2797}" type="datetime1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3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D83-52DC-40C1-A87B-BEC5B1DA0384}" type="datetime1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2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B26F-4552-4925-8B1D-AE5BF6477D0C}" type="datetime1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7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6D6-F8C8-46BF-8DF1-D66BDC33C797}" type="datetime1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9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A9D2-A567-4EFA-87F5-ED6FAE17F1C2}" type="datetime1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8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824-A371-425E-AC41-F7C56EA8545B}" type="datetime1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1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DD64-9564-49D7-A8B9-6A60C5B83F4E}" type="datetime1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9ADA-AB96-47CB-91FB-ADEDD66301A3}" type="datetime1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65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95F-8FC5-4BF4-A380-E51BFCBE111D}" type="datetime1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1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A429-FCDF-4FD3-9F4A-5EEE4CABE0E7}" type="datetime1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8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1013-2382-47F3-A097-EDF45A3CD811}" type="datetime1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456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8A767C-A9C5-48EE-BBE5-C52EEB9298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7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86635"/>
            <a:ext cx="12192000" cy="2387600"/>
          </a:xfrm>
        </p:spPr>
        <p:txBody>
          <a:bodyPr>
            <a:normAutofit/>
          </a:bodyPr>
          <a:lstStyle/>
          <a:p>
            <a:r>
              <a:rPr lang="sl-SI" dirty="0"/>
              <a:t>Predstavitev kandidata za dekana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5016"/>
            <a:ext cx="9144000" cy="1945257"/>
          </a:xfrm>
        </p:spPr>
        <p:txBody>
          <a:bodyPr>
            <a:normAutofit/>
          </a:bodyPr>
          <a:lstStyle/>
          <a:p>
            <a:r>
              <a:rPr lang="sl-SI" dirty="0"/>
              <a:t>za obdobje 2021-2025</a:t>
            </a:r>
          </a:p>
          <a:p>
            <a:endParaRPr lang="sl-SI" dirty="0"/>
          </a:p>
          <a:p>
            <a:r>
              <a:rPr lang="sl-SI" sz="5400" dirty="0"/>
              <a:t>izr. prof. dr. Uroš Rajkovič</a:t>
            </a:r>
            <a:endParaRPr lang="en-GB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4253" y="0"/>
            <a:ext cx="3363494" cy="16224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62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Odprtost proti okolju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>
                <a:solidFill>
                  <a:srgbClr val="006385"/>
                </a:solidFill>
              </a:rPr>
              <a:t>prakse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strokovnjaki iz okolja kot predavatelji</a:t>
            </a:r>
          </a:p>
          <a:p>
            <a:r>
              <a:rPr lang="sl-SI" sz="3600" dirty="0">
                <a:solidFill>
                  <a:srgbClr val="006385"/>
                </a:solidFill>
              </a:rPr>
              <a:t>do bodočih študentov</a:t>
            </a:r>
          </a:p>
          <a:p>
            <a:pPr lvl="1"/>
            <a:r>
              <a:rPr lang="sl-SI" sz="3200" dirty="0">
                <a:solidFill>
                  <a:srgbClr val="006385"/>
                </a:solidFill>
              </a:rPr>
              <a:t>dijaki</a:t>
            </a:r>
          </a:p>
          <a:p>
            <a:pPr lvl="1"/>
            <a:r>
              <a:rPr lang="sl-SI" sz="3200" dirty="0">
                <a:solidFill>
                  <a:srgbClr val="006385"/>
                </a:solidFill>
              </a:rPr>
              <a:t>več-stopenjski študij</a:t>
            </a:r>
          </a:p>
          <a:p>
            <a:r>
              <a:rPr lang="sl-SI" sz="3600" dirty="0">
                <a:solidFill>
                  <a:srgbClr val="006385"/>
                </a:solidFill>
              </a:rPr>
              <a:t>karierni center</a:t>
            </a:r>
          </a:p>
          <a:p>
            <a:r>
              <a:rPr lang="sl-SI" sz="3600" dirty="0">
                <a:solidFill>
                  <a:srgbClr val="006385"/>
                </a:solidFill>
              </a:rPr>
              <a:t>mednarodno sodelovanje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7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Pomemben je vsak posamezen študent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4000" dirty="0">
                <a:solidFill>
                  <a:srgbClr val="006385"/>
                </a:solidFill>
              </a:rPr>
              <a:t>in tudi študentje kot skupnost:</a:t>
            </a:r>
          </a:p>
          <a:p>
            <a:pPr lvl="1"/>
            <a:r>
              <a:rPr lang="sl-SI" sz="3600" dirty="0" err="1">
                <a:solidFill>
                  <a:srgbClr val="006385"/>
                </a:solidFill>
              </a:rPr>
              <a:t>personalizacija</a:t>
            </a:r>
            <a:r>
              <a:rPr lang="sl-SI" sz="3600" dirty="0">
                <a:solidFill>
                  <a:srgbClr val="006385"/>
                </a:solidFill>
              </a:rPr>
              <a:t> kurikuluma</a:t>
            </a:r>
          </a:p>
          <a:p>
            <a:pPr lvl="1"/>
            <a:r>
              <a:rPr lang="sl-SI" sz="3600" dirty="0">
                <a:solidFill>
                  <a:srgbClr val="006385"/>
                </a:solidFill>
              </a:rPr>
              <a:t>letnik bodočih kolegic in kolegov</a:t>
            </a:r>
          </a:p>
          <a:p>
            <a:pPr lvl="1"/>
            <a:r>
              <a:rPr lang="sl-SI" sz="3600" dirty="0" err="1">
                <a:solidFill>
                  <a:srgbClr val="006385"/>
                </a:solidFill>
              </a:rPr>
              <a:t>obštudijske</a:t>
            </a:r>
            <a:r>
              <a:rPr lang="sl-SI" sz="3600" dirty="0">
                <a:solidFill>
                  <a:srgbClr val="006385"/>
                </a:solidFill>
              </a:rPr>
              <a:t> dejavnosti</a:t>
            </a:r>
          </a:p>
          <a:p>
            <a:pPr lvl="1"/>
            <a:r>
              <a:rPr lang="sl-SI" sz="3600" dirty="0" err="1">
                <a:solidFill>
                  <a:srgbClr val="006385"/>
                </a:solidFill>
              </a:rPr>
              <a:t>Alumni</a:t>
            </a:r>
            <a:r>
              <a:rPr lang="sl-SI" sz="3600" dirty="0">
                <a:solidFill>
                  <a:srgbClr val="006385"/>
                </a:solidFill>
              </a:rPr>
              <a:t> FOV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0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Okolje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UM, rektor in rektorat</a:t>
            </a:r>
          </a:p>
          <a:p>
            <a:r>
              <a:rPr lang="sl-SI" sz="3600" dirty="0">
                <a:solidFill>
                  <a:srgbClr val="006385"/>
                </a:solidFill>
              </a:rPr>
              <a:t>trajen dialog z MO Kranj, lokalno skupnostjo</a:t>
            </a:r>
          </a:p>
          <a:p>
            <a:r>
              <a:rPr lang="sl-SI" sz="3600" dirty="0">
                <a:solidFill>
                  <a:srgbClr val="006385"/>
                </a:solidFill>
              </a:rPr>
              <a:t>vključevanje gospodarskih subjektov v promocijo, pedagoški proces in skupne projekte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brez omejitev na regijske in državne meje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povečati medijsko prisotnost</a:t>
            </a:r>
          </a:p>
          <a:p>
            <a:r>
              <a:rPr lang="sl-SI" sz="3600" dirty="0">
                <a:solidFill>
                  <a:srgbClr val="006385"/>
                </a:solidFill>
              </a:rPr>
              <a:t>internacionalizacija pedagoškega in raziskovalnega dela</a:t>
            </a:r>
          </a:p>
          <a:p>
            <a:endParaRPr lang="sl-SI" sz="3600" dirty="0">
              <a:solidFill>
                <a:srgbClr val="006385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000" dirty="0">
                <a:solidFill>
                  <a:srgbClr val="006385"/>
                </a:solidFill>
              </a:rPr>
              <a:t>Zavzemal se bom za </a:t>
            </a:r>
          </a:p>
          <a:p>
            <a:pPr marL="0" indent="0" algn="ctr">
              <a:buNone/>
            </a:pPr>
            <a:endParaRPr lang="sl-SI" sz="40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000" dirty="0">
                <a:solidFill>
                  <a:srgbClr val="006385"/>
                </a:solidFill>
              </a:rPr>
              <a:t>enakopraven razvoj študijskih programov.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29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Kakovost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merjenje kakovosti pedagoškega dela</a:t>
            </a:r>
          </a:p>
          <a:p>
            <a:r>
              <a:rPr lang="sl-SI" sz="3600" dirty="0">
                <a:solidFill>
                  <a:srgbClr val="006385"/>
                </a:solidFill>
              </a:rPr>
              <a:t>pozitivno delovno okolje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predpogoji za najuglednejše objave?</a:t>
            </a:r>
          </a:p>
          <a:p>
            <a:r>
              <a:rPr lang="sl-SI" sz="3600" dirty="0">
                <a:solidFill>
                  <a:srgbClr val="006385"/>
                </a:solidFill>
              </a:rPr>
              <a:t>digitalizacija dela</a:t>
            </a:r>
          </a:p>
          <a:p>
            <a:r>
              <a:rPr lang="sl-SI" sz="3600" dirty="0">
                <a:solidFill>
                  <a:srgbClr val="006385"/>
                </a:solidFill>
              </a:rPr>
              <a:t>izmenjava izkušenj</a:t>
            </a:r>
          </a:p>
          <a:p>
            <a:endParaRPr lang="sl-SI" sz="3600" dirty="0">
              <a:solidFill>
                <a:srgbClr val="006385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56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000" dirty="0">
                <a:solidFill>
                  <a:srgbClr val="006385"/>
                </a:solidFill>
              </a:rPr>
              <a:t>Želim, </a:t>
            </a:r>
            <a:br>
              <a:rPr lang="sl-SI" sz="4000" dirty="0">
                <a:solidFill>
                  <a:srgbClr val="006385"/>
                </a:solidFill>
              </a:rPr>
            </a:br>
            <a:br>
              <a:rPr lang="sl-SI" sz="3200" dirty="0">
                <a:solidFill>
                  <a:srgbClr val="006385"/>
                </a:solidFill>
              </a:rPr>
            </a:br>
            <a:r>
              <a:rPr lang="sl-SI" sz="4000" dirty="0">
                <a:solidFill>
                  <a:srgbClr val="006385"/>
                </a:solidFill>
              </a:rPr>
              <a:t>da vsak lahko pove svoje mnenje, ker s tem </a:t>
            </a:r>
          </a:p>
          <a:p>
            <a:pPr marL="0" indent="0" algn="ctr">
              <a:buNone/>
            </a:pPr>
            <a:endParaRPr lang="sl-SI" sz="32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000" dirty="0">
                <a:solidFill>
                  <a:srgbClr val="006385"/>
                </a:solidFill>
              </a:rPr>
              <a:t>prispeva za boljši danes in jutri.</a:t>
            </a:r>
            <a:endParaRPr lang="sl-SI" sz="3600" dirty="0">
              <a:solidFill>
                <a:srgbClr val="006385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1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Moj moto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3600" dirty="0">
                <a:solidFill>
                  <a:srgbClr val="006385"/>
                </a:solidFill>
              </a:rPr>
              <a:t>Pri vsaki odločitvi pomislim tudi na druge.</a:t>
            </a:r>
          </a:p>
          <a:p>
            <a:pPr marL="0" indent="0" algn="ctr">
              <a:buNone/>
            </a:pPr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3600" dirty="0"/>
              <a:t>Verjamem, da bomo tudi zaradi tega odličen tim.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Uvod v program dela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3600" dirty="0"/>
              <a:t>Raziskovanje, izobraževanje in svetovanje na področju trojice </a:t>
            </a:r>
            <a:r>
              <a:rPr lang="sl-SI" sz="3600" dirty="0">
                <a:solidFill>
                  <a:srgbClr val="006385"/>
                </a:solidFill>
              </a:rPr>
              <a:t>ljudje – procesi – informatika </a:t>
            </a:r>
            <a:r>
              <a:rPr lang="sl-SI" sz="3600" dirty="0"/>
              <a:t>že več kot šest desetletij.</a:t>
            </a:r>
          </a:p>
          <a:p>
            <a:endParaRPr lang="sl-SI" sz="3000" dirty="0">
              <a:solidFill>
                <a:srgbClr val="006385"/>
              </a:solidFill>
            </a:endParaRPr>
          </a:p>
          <a:p>
            <a:r>
              <a:rPr lang="en-GB" sz="3600" dirty="0" err="1">
                <a:solidFill>
                  <a:srgbClr val="006385"/>
                </a:solidFill>
              </a:rPr>
              <a:t>Naša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>
                <a:solidFill>
                  <a:srgbClr val="006385"/>
                </a:solidFill>
              </a:rPr>
              <a:t>prepoznavnost</a:t>
            </a:r>
            <a:r>
              <a:rPr lang="en-GB" sz="3600" dirty="0">
                <a:solidFill>
                  <a:srgbClr val="006385"/>
                </a:solidFill>
              </a:rPr>
              <a:t> je </a:t>
            </a:r>
            <a:r>
              <a:rPr lang="en-GB" sz="3600" dirty="0" err="1">
                <a:solidFill>
                  <a:srgbClr val="006385"/>
                </a:solidFill>
              </a:rPr>
              <a:t>osnovana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uspehih</a:t>
            </a:r>
            <a:r>
              <a:rPr lang="en-GB" sz="3600" dirty="0"/>
              <a:t> </a:t>
            </a:r>
            <a:r>
              <a:rPr lang="en-GB" sz="3600" dirty="0" err="1"/>
              <a:t>naših</a:t>
            </a:r>
            <a:r>
              <a:rPr lang="en-GB" sz="3600" dirty="0"/>
              <a:t> </a:t>
            </a:r>
            <a:r>
              <a:rPr lang="en-GB" sz="3600" dirty="0" err="1"/>
              <a:t>diplomantov</a:t>
            </a:r>
            <a:r>
              <a:rPr lang="en-GB" sz="3600" dirty="0"/>
              <a:t>,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naših</a:t>
            </a:r>
            <a:r>
              <a:rPr lang="en-GB" sz="3600" dirty="0"/>
              <a:t> </a:t>
            </a:r>
            <a:r>
              <a:rPr lang="en-GB" sz="3600" dirty="0" err="1"/>
              <a:t>raziskovalnih</a:t>
            </a:r>
            <a:r>
              <a:rPr lang="en-GB" sz="3600" dirty="0"/>
              <a:t> </a:t>
            </a:r>
            <a:r>
              <a:rPr lang="en-GB" sz="3600" dirty="0" err="1"/>
              <a:t>dosežkih</a:t>
            </a:r>
            <a:r>
              <a:rPr lang="en-GB" sz="3600" dirty="0"/>
              <a:t>, </a:t>
            </a:r>
            <a:br>
              <a:rPr lang="sl-SI" sz="3600" dirty="0"/>
            </a:b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i="1" dirty="0" err="1"/>
              <a:t>delu</a:t>
            </a:r>
            <a:r>
              <a:rPr lang="en-GB" sz="3600" i="1" dirty="0"/>
              <a:t> z</a:t>
            </a:r>
            <a:r>
              <a:rPr lang="en-GB" sz="3600" dirty="0"/>
              <a:t> in </a:t>
            </a:r>
            <a:r>
              <a:rPr lang="en-GB" sz="3600" i="1" dirty="0" err="1"/>
              <a:t>odnosom</a:t>
            </a:r>
            <a:r>
              <a:rPr lang="en-GB" sz="3600" i="1" dirty="0"/>
              <a:t> do </a:t>
            </a:r>
            <a:r>
              <a:rPr lang="en-GB" sz="3600" dirty="0" err="1"/>
              <a:t>študentov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/>
              <a:t>in </a:t>
            </a:r>
            <a:r>
              <a:rPr lang="en-GB" sz="3600" dirty="0" err="1"/>
              <a:t>drugih</a:t>
            </a:r>
            <a:r>
              <a:rPr lang="en-GB" sz="3600" dirty="0"/>
              <a:t> </a:t>
            </a:r>
            <a:r>
              <a:rPr lang="en-GB" sz="3600" dirty="0" err="1"/>
              <a:t>deležnikov</a:t>
            </a:r>
            <a:r>
              <a:rPr lang="en-GB" sz="3600" dirty="0"/>
              <a:t>.</a:t>
            </a:r>
            <a:endParaRPr lang="sl-SI" sz="3600" dirty="0"/>
          </a:p>
          <a:p>
            <a:endParaRPr lang="en-GB" sz="3000" dirty="0"/>
          </a:p>
          <a:p>
            <a:r>
              <a:rPr lang="en-GB" sz="3600" dirty="0" err="1">
                <a:solidFill>
                  <a:srgbClr val="006385"/>
                </a:solidFill>
              </a:rPr>
              <a:t>Fakulteta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>
                <a:solidFill>
                  <a:srgbClr val="006385"/>
                </a:solidFill>
              </a:rPr>
              <a:t>za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>
                <a:solidFill>
                  <a:srgbClr val="006385"/>
                </a:solidFill>
              </a:rPr>
              <a:t>organizacijske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>
                <a:solidFill>
                  <a:srgbClr val="006385"/>
                </a:solidFill>
              </a:rPr>
              <a:t>vede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>
                <a:solidFill>
                  <a:srgbClr val="006385"/>
                </a:solidFill>
              </a:rPr>
              <a:t>smo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 err="1">
                <a:solidFill>
                  <a:srgbClr val="006385"/>
                </a:solidFill>
              </a:rPr>
              <a:t>ljudje</a:t>
            </a:r>
            <a:r>
              <a:rPr lang="en-GB" sz="3600" dirty="0">
                <a:solidFill>
                  <a:srgbClr val="006385"/>
                </a:solidFill>
              </a:rPr>
              <a:t> </a:t>
            </a:r>
            <a:r>
              <a:rPr lang="en-GB" sz="3600" dirty="0"/>
              <a:t>– </a:t>
            </a:r>
            <a:r>
              <a:rPr lang="en-GB" sz="3600" dirty="0" err="1"/>
              <a:t>zaposleni</a:t>
            </a:r>
            <a:r>
              <a:rPr lang="en-GB" sz="3600" dirty="0"/>
              <a:t> in </a:t>
            </a:r>
            <a:r>
              <a:rPr lang="en-GB" sz="3600" dirty="0" err="1"/>
              <a:t>študent</a:t>
            </a:r>
            <a:r>
              <a:rPr lang="sl-SI" sz="3600" dirty="0"/>
              <a:t>i</a:t>
            </a:r>
            <a:r>
              <a:rPr lang="en-GB" sz="36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86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Zakaj kandidiram?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Ker si želim k ljudem usmerjeno vodenje:</a:t>
            </a:r>
          </a:p>
          <a:p>
            <a:pPr lvl="1"/>
            <a:r>
              <a:rPr lang="sl-SI" sz="3200" dirty="0"/>
              <a:t>Timsko sodelovanje</a:t>
            </a:r>
          </a:p>
          <a:p>
            <a:pPr lvl="1"/>
            <a:r>
              <a:rPr lang="sl-SI" sz="3200" dirty="0"/>
              <a:t>Medsebojno spoštovanje in zaupanje</a:t>
            </a:r>
          </a:p>
          <a:p>
            <a:pPr lvl="1"/>
            <a:r>
              <a:rPr lang="sl-SI" sz="3200" dirty="0"/>
              <a:t>Vsem je potrebno prisluhniti</a:t>
            </a:r>
          </a:p>
          <a:p>
            <a:pPr lvl="1"/>
            <a:endParaRPr lang="sl-SI" sz="3200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Ker menim, da imamo mlajši veliko dobrih idej.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8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004"/>
            <a:ext cx="10515600" cy="5391959"/>
          </a:xfrm>
        </p:spPr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endParaRPr lang="sl-SI" sz="44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400" dirty="0">
                <a:solidFill>
                  <a:srgbClr val="006385"/>
                </a:solidFill>
              </a:rPr>
              <a:t>Fakulteta za organizacijske vede</a:t>
            </a:r>
            <a:br>
              <a:rPr lang="sl-SI" sz="4400" dirty="0">
                <a:solidFill>
                  <a:srgbClr val="006385"/>
                </a:solidFill>
              </a:rPr>
            </a:br>
            <a:br>
              <a:rPr lang="sl-SI" sz="4400" dirty="0">
                <a:solidFill>
                  <a:srgbClr val="006385"/>
                </a:solidFill>
              </a:rPr>
            </a:br>
            <a:r>
              <a:rPr lang="sl-SI" sz="4400" dirty="0">
                <a:solidFill>
                  <a:srgbClr val="006385"/>
                </a:solidFill>
              </a:rPr>
              <a:t>smo tim</a:t>
            </a:r>
          </a:p>
          <a:p>
            <a:pPr marL="0" indent="0" algn="ctr">
              <a:buNone/>
            </a:pPr>
            <a:endParaRPr lang="sl-SI" sz="44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400" dirty="0">
                <a:solidFill>
                  <a:srgbClr val="006385"/>
                </a:solidFill>
              </a:rPr>
              <a:t>odličnih in ustvarjalnih sodelavcev.</a:t>
            </a:r>
            <a:endParaRPr lang="en-GB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3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004"/>
            <a:ext cx="10515600" cy="5391959"/>
          </a:xfrm>
        </p:spPr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endParaRPr lang="sl-SI" sz="22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400" dirty="0">
                <a:solidFill>
                  <a:srgbClr val="006385"/>
                </a:solidFill>
              </a:rPr>
              <a:t> Upošteval vse deležnike, </a:t>
            </a:r>
          </a:p>
          <a:p>
            <a:pPr marL="0" indent="0" algn="ctr">
              <a:buNone/>
            </a:pPr>
            <a:endParaRPr lang="sl-SI" sz="44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400" dirty="0">
                <a:solidFill>
                  <a:srgbClr val="006385"/>
                </a:solidFill>
              </a:rPr>
              <a:t>uveljavljena etična in moralna načela </a:t>
            </a:r>
          </a:p>
          <a:p>
            <a:pPr marL="0" indent="0" algn="ctr">
              <a:buNone/>
            </a:pPr>
            <a:endParaRPr lang="sl-SI" sz="4400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4400" dirty="0">
                <a:solidFill>
                  <a:srgbClr val="006385"/>
                </a:solidFill>
              </a:rPr>
              <a:t>ter akademske vrednote.</a:t>
            </a:r>
            <a:endParaRPr lang="en-GB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Odnosi med zaposlenimi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dvosmerna komunikacija</a:t>
            </a:r>
          </a:p>
          <a:p>
            <a:r>
              <a:rPr lang="sl-SI" sz="3600" dirty="0">
                <a:solidFill>
                  <a:srgbClr val="006385"/>
                </a:solidFill>
              </a:rPr>
              <a:t>transparentne odločitve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enakomerno razdeljene funkcije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enaka pravila za vse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4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Zaposlovanje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mladih, ki bodo delo prevzeli za nami</a:t>
            </a:r>
          </a:p>
          <a:p>
            <a:r>
              <a:rPr lang="sl-SI" sz="3600" dirty="0">
                <a:solidFill>
                  <a:srgbClr val="006385"/>
                </a:solidFill>
              </a:rPr>
              <a:t>perspektivnih sodelavcev skladno z razvojnimi usmeritvami Fakultete za organizacijske vede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ob sodelovanju </a:t>
            </a:r>
            <a:r>
              <a:rPr lang="sl-SI" sz="3600" dirty="0" err="1">
                <a:solidFill>
                  <a:srgbClr val="006385"/>
                </a:solidFill>
              </a:rPr>
              <a:t>katedr</a:t>
            </a:r>
            <a:r>
              <a:rPr lang="sl-SI" sz="3600" dirty="0">
                <a:solidFill>
                  <a:srgbClr val="006385"/>
                </a:solidFill>
              </a:rPr>
              <a:t>/organizacijskih enot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8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004"/>
            <a:ext cx="10515600" cy="5391959"/>
          </a:xfrm>
        </p:spPr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3600" dirty="0">
                <a:solidFill>
                  <a:srgbClr val="006385"/>
                </a:solidFill>
                <a:latin typeface="+mn-lt"/>
                <a:ea typeface="+mn-ea"/>
                <a:cs typeface="+mn-cs"/>
              </a:rPr>
              <a:t>Študentke in študente</a:t>
            </a:r>
          </a:p>
          <a:p>
            <a:pPr marL="0" indent="0" algn="ctr">
              <a:buNone/>
            </a:pPr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3600" dirty="0">
                <a:solidFill>
                  <a:srgbClr val="006385"/>
                </a:solidFill>
              </a:rPr>
              <a:t>vidim kot enakopravne neodvisne partnerje </a:t>
            </a:r>
            <a:br>
              <a:rPr lang="sl-SI" sz="3600" dirty="0">
                <a:solidFill>
                  <a:srgbClr val="006385"/>
                </a:solidFill>
              </a:rPr>
            </a:br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3600" dirty="0">
                <a:solidFill>
                  <a:srgbClr val="006385"/>
                </a:solidFill>
              </a:rPr>
              <a:t>pri ustvarjanju prihodnosti </a:t>
            </a:r>
            <a:br>
              <a:rPr lang="sl-SI" sz="3600" dirty="0">
                <a:solidFill>
                  <a:srgbClr val="006385"/>
                </a:solidFill>
              </a:rPr>
            </a:br>
            <a:endParaRPr lang="sl-SI" dirty="0">
              <a:solidFill>
                <a:srgbClr val="006385"/>
              </a:solidFill>
            </a:endParaRPr>
          </a:p>
          <a:p>
            <a:pPr marL="0" indent="0" algn="ctr">
              <a:buNone/>
            </a:pPr>
            <a:r>
              <a:rPr lang="sl-SI" sz="3600" dirty="0">
                <a:solidFill>
                  <a:srgbClr val="006385"/>
                </a:solidFill>
              </a:rPr>
              <a:t>Fakultete za organizacijske vede.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0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Prijazna fakulteta do študentov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>
              <a:solidFill>
                <a:srgbClr val="006385"/>
              </a:solidFill>
            </a:endParaRPr>
          </a:p>
          <a:p>
            <a:r>
              <a:rPr lang="sl-SI" sz="3600" dirty="0">
                <a:solidFill>
                  <a:srgbClr val="006385"/>
                </a:solidFill>
              </a:rPr>
              <a:t>s strani pedagogov in administracije</a:t>
            </a:r>
          </a:p>
          <a:p>
            <a:r>
              <a:rPr lang="sl-SI" sz="3600" dirty="0">
                <a:solidFill>
                  <a:srgbClr val="006385"/>
                </a:solidFill>
              </a:rPr>
              <a:t>s strani vodstva</a:t>
            </a:r>
          </a:p>
          <a:p>
            <a:r>
              <a:rPr lang="sl-SI" sz="3600" dirty="0">
                <a:solidFill>
                  <a:srgbClr val="006385"/>
                </a:solidFill>
              </a:rPr>
              <a:t>med seboj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767C-A9C5-48EE-BBE5-C52EEB92985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0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369</Words>
  <Application>Microsoft Office PowerPoint</Application>
  <PresentationFormat>Širokozaslonsko</PresentationFormat>
  <Paragraphs>111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Predstavitev kandidata za dekana </vt:lpstr>
      <vt:lpstr>Uvod v program dela</vt:lpstr>
      <vt:lpstr>Zakaj kandidiram?</vt:lpstr>
      <vt:lpstr>PowerPointova predstavitev</vt:lpstr>
      <vt:lpstr>PowerPointova predstavitev</vt:lpstr>
      <vt:lpstr>Odnosi med zaposlenimi</vt:lpstr>
      <vt:lpstr>Zaposlovanje</vt:lpstr>
      <vt:lpstr>PowerPointova predstavitev</vt:lpstr>
      <vt:lpstr>Prijazna fakulteta do študentov</vt:lpstr>
      <vt:lpstr>Odprtost proti okolju</vt:lpstr>
      <vt:lpstr>Pomemben je vsak posamezen študent</vt:lpstr>
      <vt:lpstr>Okolje</vt:lpstr>
      <vt:lpstr>PowerPointova predstavitev</vt:lpstr>
      <vt:lpstr>Kakovost</vt:lpstr>
      <vt:lpstr>PowerPointova predstavitev</vt:lpstr>
      <vt:lpstr>Moj moto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kandidata za dekana  Fakultete za organizacijske vede Univerze v Mariboru</dc:title>
  <dc:creator>Windows User</dc:creator>
  <cp:lastModifiedBy>Vladislav Rajkovic</cp:lastModifiedBy>
  <cp:revision>9</cp:revision>
  <dcterms:created xsi:type="dcterms:W3CDTF">2021-03-11T14:29:57Z</dcterms:created>
  <dcterms:modified xsi:type="dcterms:W3CDTF">2021-03-24T12:10:15Z</dcterms:modified>
</cp:coreProperties>
</file>